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21383625"/>
  <p:notesSz cx="6858000" cy="9144000"/>
  <p:defaultTextStyle>
    <a:defPPr>
      <a:defRPr lang="ja-JP"/>
    </a:defPPr>
    <a:lvl1pPr marL="0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1pPr>
    <a:lvl2pPr marL="1475933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2pPr>
    <a:lvl3pPr marL="2951866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3pPr>
    <a:lvl4pPr marL="4427799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4pPr>
    <a:lvl5pPr marL="5903732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5pPr>
    <a:lvl6pPr marL="7379665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6pPr>
    <a:lvl7pPr marL="8855598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7pPr>
    <a:lvl8pPr marL="10331531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8pPr>
    <a:lvl9pPr marL="11807464" algn="l" defTabSz="2951866" rtl="0" eaLnBrk="1" latinLnBrk="0" hangingPunct="1">
      <a:defRPr kumimoji="1" sz="5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42" d="100"/>
          <a:sy n="42" d="100"/>
        </p:scale>
        <p:origin x="5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24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05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58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74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26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60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22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1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03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27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9ED6-07CA-473A-AF62-57AEBE4B5EA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45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99ED6-07CA-473A-AF62-57AEBE4B5EA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EB7A-D6AE-433F-A02D-47A7C9BE71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62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kumimoji="1"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kumimoji="1"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kumimoji="1"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2768497"/>
          </a:xfrm>
        </p:spPr>
        <p:txBody>
          <a:bodyPr/>
          <a:lstStyle/>
          <a:p>
            <a:r>
              <a:rPr kumimoji="1" lang="ja-JP" altLang="en-US" sz="7200" dirty="0"/>
              <a:t>画像のタイトル</a:t>
            </a:r>
            <a:br>
              <a:rPr kumimoji="1" lang="en-US" altLang="ja-JP" dirty="0"/>
            </a:br>
            <a:r>
              <a:rPr lang="ja-JP" altLang="en-US" sz="4800" dirty="0"/>
              <a:t>施設名</a:t>
            </a:r>
            <a:br>
              <a:rPr lang="en-US" altLang="ja-JP" sz="4800" dirty="0"/>
            </a:br>
            <a:r>
              <a:rPr lang="ja-JP" altLang="en-US" sz="4800" dirty="0"/>
              <a:t>演者名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16" y="4779820"/>
            <a:ext cx="15406253" cy="11554690"/>
          </a:xfrm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5" r="3378"/>
          <a:stretch/>
        </p:blipFill>
        <p:spPr>
          <a:xfrm>
            <a:off x="16916400" y="4779819"/>
            <a:ext cx="11970327" cy="11554691"/>
          </a:xfrm>
        </p:spPr>
      </p:pic>
      <p:sp>
        <p:nvSpPr>
          <p:cNvPr id="9" name="テキスト ボックス 8"/>
          <p:cNvSpPr txBox="1"/>
          <p:nvPr/>
        </p:nvSpPr>
        <p:spPr>
          <a:xfrm>
            <a:off x="1218417" y="17207347"/>
            <a:ext cx="27838377" cy="320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+mn-ea"/>
              </a:rPr>
              <a:t>画像の説明、撮影条件</a:t>
            </a:r>
            <a:endParaRPr lang="en-US" altLang="ja-JP" sz="4800" dirty="0">
              <a:latin typeface="+mn-ea"/>
            </a:endParaRPr>
          </a:p>
          <a:p>
            <a:endParaRPr lang="en-US" altLang="ja-JP" sz="4800" dirty="0">
              <a:latin typeface="+mn-ea"/>
            </a:endParaRPr>
          </a:p>
          <a:p>
            <a:r>
              <a:rPr lang="en-US" altLang="ja-JP" sz="4800" dirty="0">
                <a:latin typeface="+mn-ea"/>
              </a:rPr>
              <a:t>PowerPoint</a:t>
            </a:r>
            <a:r>
              <a:rPr lang="ja-JP" altLang="en-US" sz="4800" dirty="0">
                <a:latin typeface="+mn-ea"/>
              </a:rPr>
              <a:t> で、</a:t>
            </a:r>
            <a:r>
              <a:rPr lang="en-US" altLang="ja-JP" sz="4800" dirty="0">
                <a:latin typeface="+mn-ea"/>
              </a:rPr>
              <a:t>A1</a:t>
            </a:r>
            <a:r>
              <a:rPr lang="ja-JP" altLang="en-US" sz="4800" dirty="0">
                <a:latin typeface="+mn-ea"/>
              </a:rPr>
              <a:t>ポスターサイズ（横）となるように作成してください。</a:t>
            </a:r>
            <a:endParaRPr lang="en-US" altLang="ja-JP" sz="4800" dirty="0">
              <a:latin typeface="+mn-ea"/>
            </a:endParaRPr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68633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25</Words>
  <Application>Microsoft Office PowerPoint</Application>
  <PresentationFormat>ユーザー設定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画像のタイトル 施設名 演者名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画像タイトル 施設名 演者名</dc:title>
  <dc:creator>中居 康展</dc:creator>
  <cp:lastModifiedBy>sekido</cp:lastModifiedBy>
  <cp:revision>4</cp:revision>
  <dcterms:created xsi:type="dcterms:W3CDTF">2019-02-04T02:57:20Z</dcterms:created>
  <dcterms:modified xsi:type="dcterms:W3CDTF">2019-02-06T01:32:30Z</dcterms:modified>
</cp:coreProperties>
</file>